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"/>
  </p:notesMasterIdLst>
  <p:sldIdLst>
    <p:sldId id="256" r:id="rId2"/>
    <p:sldId id="257" r:id="rId3"/>
  </p:sldIdLst>
  <p:sldSz cx="8099425" cy="125999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19"/>
    <a:srgbClr val="FF0000"/>
    <a:srgbClr val="0036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674C66-2B05-3F4E-950A-657903691FBD}" v="21" dt="2023-03-26T08:34:54.0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97"/>
    <p:restoredTop sz="94582"/>
  </p:normalViewPr>
  <p:slideViewPr>
    <p:cSldViewPr snapToGrid="0">
      <p:cViewPr>
        <p:scale>
          <a:sx n="163" d="100"/>
          <a:sy n="163" d="100"/>
        </p:scale>
        <p:origin x="6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3-26T08:36:41.101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1 24575,'0'0'0</inkml:trace>
</inkml:ink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039D1-1138-1B4D-9971-CEAB4951CA4C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436813" y="1143000"/>
            <a:ext cx="19843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8374A4-D83B-7C4C-8912-5E3B4FF63B8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8740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2436813" y="1143000"/>
            <a:ext cx="1984375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374A4-D83B-7C4C-8912-5E3B4FF63B86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8559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8374A4-D83B-7C4C-8912-5E3B4FF63B86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9680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457" y="2062083"/>
            <a:ext cx="6884511" cy="4386662"/>
          </a:xfrm>
        </p:spPr>
        <p:txBody>
          <a:bodyPr anchor="b"/>
          <a:lstStyle>
            <a:lvl1pPr algn="ctr">
              <a:defRPr sz="5315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2428" y="6617911"/>
            <a:ext cx="6074569" cy="3042080"/>
          </a:xfrm>
        </p:spPr>
        <p:txBody>
          <a:bodyPr/>
          <a:lstStyle>
            <a:lvl1pPr marL="0" indent="0" algn="ctr">
              <a:buNone/>
              <a:defRPr sz="2126"/>
            </a:lvl1pPr>
            <a:lvl2pPr marL="404988" indent="0" algn="ctr">
              <a:buNone/>
              <a:defRPr sz="1772"/>
            </a:lvl2pPr>
            <a:lvl3pPr marL="809976" indent="0" algn="ctr">
              <a:buNone/>
              <a:defRPr sz="1594"/>
            </a:lvl3pPr>
            <a:lvl4pPr marL="1214963" indent="0" algn="ctr">
              <a:buNone/>
              <a:defRPr sz="1417"/>
            </a:lvl4pPr>
            <a:lvl5pPr marL="1619951" indent="0" algn="ctr">
              <a:buNone/>
              <a:defRPr sz="1417"/>
            </a:lvl5pPr>
            <a:lvl6pPr marL="2024939" indent="0" algn="ctr">
              <a:buNone/>
              <a:defRPr sz="1417"/>
            </a:lvl6pPr>
            <a:lvl7pPr marL="2429927" indent="0" algn="ctr">
              <a:buNone/>
              <a:defRPr sz="1417"/>
            </a:lvl7pPr>
            <a:lvl8pPr marL="2834914" indent="0" algn="ctr">
              <a:buNone/>
              <a:defRPr sz="1417"/>
            </a:lvl8pPr>
            <a:lvl9pPr marL="3239902" indent="0" algn="ctr">
              <a:buNone/>
              <a:defRPr sz="1417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6960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576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796151" y="670833"/>
            <a:ext cx="1746439" cy="10677907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6836" y="670833"/>
            <a:ext cx="5138073" cy="1067790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3983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0114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2617" y="3141251"/>
            <a:ext cx="6985754" cy="5241244"/>
          </a:xfrm>
        </p:spPr>
        <p:txBody>
          <a:bodyPr anchor="b"/>
          <a:lstStyle>
            <a:lvl1pPr>
              <a:defRPr sz="5315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2617" y="8432079"/>
            <a:ext cx="6985754" cy="2756246"/>
          </a:xfrm>
        </p:spPr>
        <p:txBody>
          <a:bodyPr/>
          <a:lstStyle>
            <a:lvl1pPr marL="0" indent="0">
              <a:buNone/>
              <a:defRPr sz="2126">
                <a:solidFill>
                  <a:schemeClr val="tx1"/>
                </a:solidFill>
              </a:defRPr>
            </a:lvl1pPr>
            <a:lvl2pPr marL="404988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2pPr>
            <a:lvl3pPr marL="809976" indent="0">
              <a:buNone/>
              <a:defRPr sz="1594">
                <a:solidFill>
                  <a:schemeClr val="tx1">
                    <a:tint val="75000"/>
                  </a:schemeClr>
                </a:solidFill>
              </a:defRPr>
            </a:lvl3pPr>
            <a:lvl4pPr marL="1214963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4pPr>
            <a:lvl5pPr marL="1619951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5pPr>
            <a:lvl6pPr marL="2024939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6pPr>
            <a:lvl7pPr marL="2429927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7pPr>
            <a:lvl8pPr marL="2834914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8pPr>
            <a:lvl9pPr marL="3239902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9473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6835" y="3354163"/>
            <a:ext cx="3442256" cy="799457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00334" y="3354163"/>
            <a:ext cx="3442256" cy="799457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5434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890" y="670836"/>
            <a:ext cx="6985754" cy="2435415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891" y="3088748"/>
            <a:ext cx="3426436" cy="1513748"/>
          </a:xfrm>
        </p:spPr>
        <p:txBody>
          <a:bodyPr anchor="b"/>
          <a:lstStyle>
            <a:lvl1pPr marL="0" indent="0">
              <a:buNone/>
              <a:defRPr sz="2126" b="1"/>
            </a:lvl1pPr>
            <a:lvl2pPr marL="404988" indent="0">
              <a:buNone/>
              <a:defRPr sz="1772" b="1"/>
            </a:lvl2pPr>
            <a:lvl3pPr marL="809976" indent="0">
              <a:buNone/>
              <a:defRPr sz="1594" b="1"/>
            </a:lvl3pPr>
            <a:lvl4pPr marL="1214963" indent="0">
              <a:buNone/>
              <a:defRPr sz="1417" b="1"/>
            </a:lvl4pPr>
            <a:lvl5pPr marL="1619951" indent="0">
              <a:buNone/>
              <a:defRPr sz="1417" b="1"/>
            </a:lvl5pPr>
            <a:lvl6pPr marL="2024939" indent="0">
              <a:buNone/>
              <a:defRPr sz="1417" b="1"/>
            </a:lvl6pPr>
            <a:lvl7pPr marL="2429927" indent="0">
              <a:buNone/>
              <a:defRPr sz="1417" b="1"/>
            </a:lvl7pPr>
            <a:lvl8pPr marL="2834914" indent="0">
              <a:buNone/>
              <a:defRPr sz="1417" b="1"/>
            </a:lvl8pPr>
            <a:lvl9pPr marL="3239902" indent="0">
              <a:buNone/>
              <a:defRPr sz="1417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7891" y="4602496"/>
            <a:ext cx="3426436" cy="676957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00334" y="3088748"/>
            <a:ext cx="3443311" cy="1513748"/>
          </a:xfrm>
        </p:spPr>
        <p:txBody>
          <a:bodyPr anchor="b"/>
          <a:lstStyle>
            <a:lvl1pPr marL="0" indent="0">
              <a:buNone/>
              <a:defRPr sz="2126" b="1"/>
            </a:lvl1pPr>
            <a:lvl2pPr marL="404988" indent="0">
              <a:buNone/>
              <a:defRPr sz="1772" b="1"/>
            </a:lvl2pPr>
            <a:lvl3pPr marL="809976" indent="0">
              <a:buNone/>
              <a:defRPr sz="1594" b="1"/>
            </a:lvl3pPr>
            <a:lvl4pPr marL="1214963" indent="0">
              <a:buNone/>
              <a:defRPr sz="1417" b="1"/>
            </a:lvl4pPr>
            <a:lvl5pPr marL="1619951" indent="0">
              <a:buNone/>
              <a:defRPr sz="1417" b="1"/>
            </a:lvl5pPr>
            <a:lvl6pPr marL="2024939" indent="0">
              <a:buNone/>
              <a:defRPr sz="1417" b="1"/>
            </a:lvl6pPr>
            <a:lvl7pPr marL="2429927" indent="0">
              <a:buNone/>
              <a:defRPr sz="1417" b="1"/>
            </a:lvl7pPr>
            <a:lvl8pPr marL="2834914" indent="0">
              <a:buNone/>
              <a:defRPr sz="1417" b="1"/>
            </a:lvl8pPr>
            <a:lvl9pPr marL="3239902" indent="0">
              <a:buNone/>
              <a:defRPr sz="1417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00334" y="4602496"/>
            <a:ext cx="3443311" cy="676957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4163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5172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1894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891" y="839999"/>
            <a:ext cx="2612275" cy="2939997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3311" y="1814168"/>
            <a:ext cx="4100334" cy="8954158"/>
          </a:xfrm>
        </p:spPr>
        <p:txBody>
          <a:bodyPr/>
          <a:lstStyle>
            <a:lvl1pPr>
              <a:defRPr sz="2835"/>
            </a:lvl1pPr>
            <a:lvl2pPr>
              <a:defRPr sz="2480"/>
            </a:lvl2pPr>
            <a:lvl3pPr>
              <a:defRPr sz="2126"/>
            </a:lvl3pPr>
            <a:lvl4pPr>
              <a:defRPr sz="1772"/>
            </a:lvl4pPr>
            <a:lvl5pPr>
              <a:defRPr sz="1772"/>
            </a:lvl5pPr>
            <a:lvl6pPr>
              <a:defRPr sz="1772"/>
            </a:lvl6pPr>
            <a:lvl7pPr>
              <a:defRPr sz="1772"/>
            </a:lvl7pPr>
            <a:lvl8pPr>
              <a:defRPr sz="1772"/>
            </a:lvl8pPr>
            <a:lvl9pPr>
              <a:defRPr sz="1772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891" y="3779996"/>
            <a:ext cx="2612275" cy="7002911"/>
          </a:xfrm>
        </p:spPr>
        <p:txBody>
          <a:bodyPr/>
          <a:lstStyle>
            <a:lvl1pPr marL="0" indent="0">
              <a:buNone/>
              <a:defRPr sz="1417"/>
            </a:lvl1pPr>
            <a:lvl2pPr marL="404988" indent="0">
              <a:buNone/>
              <a:defRPr sz="1240"/>
            </a:lvl2pPr>
            <a:lvl3pPr marL="809976" indent="0">
              <a:buNone/>
              <a:defRPr sz="1063"/>
            </a:lvl3pPr>
            <a:lvl4pPr marL="1214963" indent="0">
              <a:buNone/>
              <a:defRPr sz="886"/>
            </a:lvl4pPr>
            <a:lvl5pPr marL="1619951" indent="0">
              <a:buNone/>
              <a:defRPr sz="886"/>
            </a:lvl5pPr>
            <a:lvl6pPr marL="2024939" indent="0">
              <a:buNone/>
              <a:defRPr sz="886"/>
            </a:lvl6pPr>
            <a:lvl7pPr marL="2429927" indent="0">
              <a:buNone/>
              <a:defRPr sz="886"/>
            </a:lvl7pPr>
            <a:lvl8pPr marL="2834914" indent="0">
              <a:buNone/>
              <a:defRPr sz="886"/>
            </a:lvl8pPr>
            <a:lvl9pPr marL="3239902" indent="0">
              <a:buNone/>
              <a:defRPr sz="886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398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7891" y="839999"/>
            <a:ext cx="2612275" cy="2939997"/>
          </a:xfrm>
        </p:spPr>
        <p:txBody>
          <a:bodyPr anchor="b"/>
          <a:lstStyle>
            <a:lvl1pPr>
              <a:defRPr sz="2835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43311" y="1814168"/>
            <a:ext cx="4100334" cy="8954158"/>
          </a:xfrm>
        </p:spPr>
        <p:txBody>
          <a:bodyPr anchor="t"/>
          <a:lstStyle>
            <a:lvl1pPr marL="0" indent="0">
              <a:buNone/>
              <a:defRPr sz="2835"/>
            </a:lvl1pPr>
            <a:lvl2pPr marL="404988" indent="0">
              <a:buNone/>
              <a:defRPr sz="2480"/>
            </a:lvl2pPr>
            <a:lvl3pPr marL="809976" indent="0">
              <a:buNone/>
              <a:defRPr sz="2126"/>
            </a:lvl3pPr>
            <a:lvl4pPr marL="1214963" indent="0">
              <a:buNone/>
              <a:defRPr sz="1772"/>
            </a:lvl4pPr>
            <a:lvl5pPr marL="1619951" indent="0">
              <a:buNone/>
              <a:defRPr sz="1772"/>
            </a:lvl5pPr>
            <a:lvl6pPr marL="2024939" indent="0">
              <a:buNone/>
              <a:defRPr sz="1772"/>
            </a:lvl6pPr>
            <a:lvl7pPr marL="2429927" indent="0">
              <a:buNone/>
              <a:defRPr sz="1772"/>
            </a:lvl7pPr>
            <a:lvl8pPr marL="2834914" indent="0">
              <a:buNone/>
              <a:defRPr sz="1772"/>
            </a:lvl8pPr>
            <a:lvl9pPr marL="3239902" indent="0">
              <a:buNone/>
              <a:defRPr sz="1772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7891" y="3779996"/>
            <a:ext cx="2612275" cy="7002911"/>
          </a:xfrm>
        </p:spPr>
        <p:txBody>
          <a:bodyPr/>
          <a:lstStyle>
            <a:lvl1pPr marL="0" indent="0">
              <a:buNone/>
              <a:defRPr sz="1417"/>
            </a:lvl1pPr>
            <a:lvl2pPr marL="404988" indent="0">
              <a:buNone/>
              <a:defRPr sz="1240"/>
            </a:lvl2pPr>
            <a:lvl3pPr marL="809976" indent="0">
              <a:buNone/>
              <a:defRPr sz="1063"/>
            </a:lvl3pPr>
            <a:lvl4pPr marL="1214963" indent="0">
              <a:buNone/>
              <a:defRPr sz="886"/>
            </a:lvl4pPr>
            <a:lvl5pPr marL="1619951" indent="0">
              <a:buNone/>
              <a:defRPr sz="886"/>
            </a:lvl5pPr>
            <a:lvl6pPr marL="2024939" indent="0">
              <a:buNone/>
              <a:defRPr sz="886"/>
            </a:lvl6pPr>
            <a:lvl7pPr marL="2429927" indent="0">
              <a:buNone/>
              <a:defRPr sz="886"/>
            </a:lvl7pPr>
            <a:lvl8pPr marL="2834914" indent="0">
              <a:buNone/>
              <a:defRPr sz="886"/>
            </a:lvl8pPr>
            <a:lvl9pPr marL="3239902" indent="0">
              <a:buNone/>
              <a:defRPr sz="886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1761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6836" y="670836"/>
            <a:ext cx="6985754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836" y="3354163"/>
            <a:ext cx="6985754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6835" y="11678325"/>
            <a:ext cx="1822371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C9FBB-6DE0-5948-8C51-AECD17C8EA38}" type="datetimeFigureOut">
              <a:rPr lang="it-IT" smtClean="0"/>
              <a:t>23/03/23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82935" y="11678325"/>
            <a:ext cx="273355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20219" y="11678325"/>
            <a:ext cx="1822371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0BAF2-AC8C-9943-82FD-1740212460A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2038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809976" rtl="0" eaLnBrk="1" latinLnBrk="0" hangingPunct="1">
        <a:lnSpc>
          <a:spcPct val="90000"/>
        </a:lnSpc>
        <a:spcBef>
          <a:spcPct val="0"/>
        </a:spcBef>
        <a:buNone/>
        <a:defRPr sz="38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494" indent="-202494" algn="l" defTabSz="809976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07482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12469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417457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4pPr>
      <a:lvl5pPr marL="1822445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5pPr>
      <a:lvl6pPr marL="2227433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6pPr>
      <a:lvl7pPr marL="2632420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7pPr>
      <a:lvl8pPr marL="3037408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8pPr>
      <a:lvl9pPr marL="3442396" indent="-202494" algn="l" defTabSz="809976" rtl="0" eaLnBrk="1" latinLnBrk="0" hangingPunct="1">
        <a:lnSpc>
          <a:spcPct val="90000"/>
        </a:lnSpc>
        <a:spcBef>
          <a:spcPts val="443"/>
        </a:spcBef>
        <a:buFont typeface="Arial" panose="020B0604020202020204" pitchFamily="34" charset="0"/>
        <a:buChar char="•"/>
        <a:defRPr sz="15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1pPr>
      <a:lvl2pPr marL="404988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2pPr>
      <a:lvl3pPr marL="809976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3pPr>
      <a:lvl4pPr marL="1214963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4pPr>
      <a:lvl5pPr marL="1619951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5pPr>
      <a:lvl6pPr marL="2024939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6pPr>
      <a:lvl7pPr marL="2429927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7pPr>
      <a:lvl8pPr marL="2834914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8pPr>
      <a:lvl9pPr marL="3239902" algn="l" defTabSz="809976" rtl="0" eaLnBrk="1" latinLnBrk="0" hangingPunct="1">
        <a:defRPr sz="159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E70A7BFB-605A-B368-8E1B-1F4A750C7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1" y="0"/>
            <a:ext cx="8052941" cy="12535698"/>
          </a:xfrm>
          <a:prstGeom prst="rect">
            <a:avLst/>
          </a:prstGeom>
        </p:spPr>
      </p:pic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2361043A-2AA0-F2D7-B6EA-F6F86FE594D3}"/>
              </a:ext>
            </a:extLst>
          </p:cNvPr>
          <p:cNvSpPr txBox="1"/>
          <p:nvPr/>
        </p:nvSpPr>
        <p:spPr>
          <a:xfrm>
            <a:off x="2140628" y="4255152"/>
            <a:ext cx="3089685" cy="601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it-IT" sz="3307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90EA46DB-6412-DD90-A3A6-4B7FF99C72B6}"/>
              </a:ext>
            </a:extLst>
          </p:cNvPr>
          <p:cNvSpPr txBox="1"/>
          <p:nvPr/>
        </p:nvSpPr>
        <p:spPr>
          <a:xfrm>
            <a:off x="2369718" y="5375151"/>
            <a:ext cx="3359997" cy="601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it-IT" sz="3307" dirty="0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8AD5944-E2E2-D078-CAFF-EF3A750887CC}"/>
              </a:ext>
            </a:extLst>
          </p:cNvPr>
          <p:cNvSpPr/>
          <p:nvPr/>
        </p:nvSpPr>
        <p:spPr>
          <a:xfrm>
            <a:off x="958146" y="5196044"/>
            <a:ext cx="185737" cy="7327901"/>
          </a:xfrm>
          <a:prstGeom prst="rect">
            <a:avLst/>
          </a:prstGeom>
          <a:solidFill>
            <a:srgbClr val="00366C">
              <a:alpha val="29804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6D316767-A730-99B8-7888-72074A81E78B}"/>
              </a:ext>
            </a:extLst>
          </p:cNvPr>
          <p:cNvCxnSpPr/>
          <p:nvPr/>
        </p:nvCxnSpPr>
        <p:spPr>
          <a:xfrm>
            <a:off x="-500063" y="964406"/>
            <a:ext cx="0" cy="3290742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9DF5FDF-FF15-3678-4088-2413CA270E56}"/>
              </a:ext>
            </a:extLst>
          </p:cNvPr>
          <p:cNvSpPr txBox="1"/>
          <p:nvPr/>
        </p:nvSpPr>
        <p:spPr>
          <a:xfrm>
            <a:off x="-17858" y="3214687"/>
            <a:ext cx="935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>
                    <a:lumMod val="95000"/>
                  </a:schemeClr>
                </a:solidFill>
                <a:cs typeface="Al Bayan Plain" pitchFamily="2" charset="-78"/>
              </a:rPr>
              <a:t>500px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4601407-698A-AD02-E13F-8DFBDD3DD0CB}"/>
              </a:ext>
            </a:extLst>
          </p:cNvPr>
          <p:cNvSpPr txBox="1"/>
          <p:nvPr/>
        </p:nvSpPr>
        <p:spPr>
          <a:xfrm>
            <a:off x="584001" y="6053777"/>
            <a:ext cx="66794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rgbClr val="00366C"/>
                </a:solidFill>
              </a:rPr>
              <a:t>40px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A5F85C60-50F9-AFFF-AC2A-8C659C3B988F}"/>
              </a:ext>
            </a:extLst>
          </p:cNvPr>
          <p:cNvSpPr/>
          <p:nvPr/>
        </p:nvSpPr>
        <p:spPr>
          <a:xfrm>
            <a:off x="23242" y="4844654"/>
            <a:ext cx="8052940" cy="351390"/>
          </a:xfrm>
          <a:prstGeom prst="rect">
            <a:avLst/>
          </a:prstGeom>
          <a:solidFill>
            <a:srgbClr val="FF0000">
              <a:alpha val="32941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60px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486A152C-6D22-96AA-2243-AA32C5155FE5}"/>
              </a:ext>
            </a:extLst>
          </p:cNvPr>
          <p:cNvSpPr/>
          <p:nvPr/>
        </p:nvSpPr>
        <p:spPr>
          <a:xfrm>
            <a:off x="1143883" y="11033065"/>
            <a:ext cx="6547503" cy="8215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120px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508C3799-AC76-1D1B-B708-B493443B9067}"/>
              </a:ext>
            </a:extLst>
          </p:cNvPr>
          <p:cNvCxnSpPr>
            <a:cxnSpLocks/>
          </p:cNvCxnSpPr>
          <p:nvPr/>
        </p:nvCxnSpPr>
        <p:spPr>
          <a:xfrm>
            <a:off x="3283623" y="4844654"/>
            <a:ext cx="0" cy="374895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849A81DB-763D-9D6D-FC7D-EF686B73BEF0}"/>
              </a:ext>
            </a:extLst>
          </p:cNvPr>
          <p:cNvCxnSpPr/>
          <p:nvPr/>
        </p:nvCxnSpPr>
        <p:spPr>
          <a:xfrm>
            <a:off x="1960248" y="2807494"/>
            <a:ext cx="3450432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27F29C39-BA04-8196-65F1-9ECA1F66E5BA}"/>
              </a:ext>
            </a:extLst>
          </p:cNvPr>
          <p:cNvSpPr txBox="1"/>
          <p:nvPr/>
        </p:nvSpPr>
        <p:spPr>
          <a:xfrm>
            <a:off x="2754411" y="2788979"/>
            <a:ext cx="1862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max-</a:t>
            </a:r>
            <a:r>
              <a:rPr lang="it-IT" dirty="0" err="1">
                <a:solidFill>
                  <a:schemeClr val="bg1"/>
                </a:solidFill>
              </a:rPr>
              <a:t>width</a:t>
            </a:r>
            <a:r>
              <a:rPr lang="it-IT" dirty="0">
                <a:solidFill>
                  <a:schemeClr val="bg1"/>
                </a:solidFill>
              </a:rPr>
              <a:t>: 750px</a:t>
            </a:r>
          </a:p>
        </p:txBody>
      </p:sp>
      <p:cxnSp>
        <p:nvCxnSpPr>
          <p:cNvPr id="22" name="Connettore 2 21">
            <a:extLst>
              <a:ext uri="{FF2B5EF4-FFF2-40B4-BE49-F238E27FC236}">
                <a16:creationId xmlns:a16="http://schemas.microsoft.com/office/drawing/2014/main" id="{DADDAF15-787E-1C6B-13F3-4686753F6CD7}"/>
              </a:ext>
            </a:extLst>
          </p:cNvPr>
          <p:cNvCxnSpPr/>
          <p:nvPr/>
        </p:nvCxnSpPr>
        <p:spPr>
          <a:xfrm>
            <a:off x="1164435" y="5443538"/>
            <a:ext cx="5450681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8B498A4-B4BA-831C-E0C9-E207C8EDEF55}"/>
              </a:ext>
            </a:extLst>
          </p:cNvPr>
          <p:cNvSpPr txBox="1"/>
          <p:nvPr/>
        </p:nvSpPr>
        <p:spPr>
          <a:xfrm>
            <a:off x="3378149" y="5386400"/>
            <a:ext cx="12144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66.7%vw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F358CC9B-EAE1-3EDF-FF67-31E1FCBD4D36}"/>
              </a:ext>
            </a:extLst>
          </p:cNvPr>
          <p:cNvSpPr/>
          <p:nvPr/>
        </p:nvSpPr>
        <p:spPr>
          <a:xfrm>
            <a:off x="1143883" y="5673155"/>
            <a:ext cx="5365992" cy="1566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9C8CD006-AA61-406A-3F31-8C572F29547E}"/>
              </a:ext>
            </a:extLst>
          </p:cNvPr>
          <p:cNvSpPr/>
          <p:nvPr/>
        </p:nvSpPr>
        <p:spPr>
          <a:xfrm>
            <a:off x="1150285" y="6653844"/>
            <a:ext cx="5365992" cy="1566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65EA7CD7-FBDC-045C-5424-7F521C4C197A}"/>
              </a:ext>
            </a:extLst>
          </p:cNvPr>
          <p:cNvSpPr txBox="1"/>
          <p:nvPr/>
        </p:nvSpPr>
        <p:spPr>
          <a:xfrm>
            <a:off x="2369718" y="5613916"/>
            <a:ext cx="953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20 px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0FE14DA7-6BA7-0B22-02F9-1CDCC3A733F2}"/>
              </a:ext>
            </a:extLst>
          </p:cNvPr>
          <p:cNvSpPr txBox="1"/>
          <p:nvPr/>
        </p:nvSpPr>
        <p:spPr>
          <a:xfrm>
            <a:off x="2369717" y="6585789"/>
            <a:ext cx="953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20 px</a:t>
            </a:r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6DC53D2E-04E7-3761-76A0-38CDC75A835E}"/>
              </a:ext>
            </a:extLst>
          </p:cNvPr>
          <p:cNvSpPr/>
          <p:nvPr/>
        </p:nvSpPr>
        <p:spPr>
          <a:xfrm>
            <a:off x="1143883" y="6909381"/>
            <a:ext cx="5365992" cy="1566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45570845-3797-3A5B-63CB-716535959B3A}"/>
              </a:ext>
            </a:extLst>
          </p:cNvPr>
          <p:cNvSpPr txBox="1"/>
          <p:nvPr/>
        </p:nvSpPr>
        <p:spPr>
          <a:xfrm>
            <a:off x="2363315" y="6840844"/>
            <a:ext cx="953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20 px</a:t>
            </a:r>
          </a:p>
        </p:txBody>
      </p:sp>
    </p:spTree>
    <p:extLst>
      <p:ext uri="{BB962C8B-B14F-4D97-AF65-F5344CB8AC3E}">
        <p14:creationId xmlns:p14="http://schemas.microsoft.com/office/powerpoint/2010/main" val="3115329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0C252332-B025-8BDD-9394-C104677489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95" t="4928" r="51775" b="10926"/>
          <a:stretch/>
        </p:blipFill>
        <p:spPr>
          <a:xfrm>
            <a:off x="728540" y="399318"/>
            <a:ext cx="3321172" cy="551997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39218CA-7066-4E03-40A0-910FF29AB9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1" t="5170" r="51692" b="11192"/>
          <a:stretch/>
        </p:blipFill>
        <p:spPr>
          <a:xfrm>
            <a:off x="4211123" y="399318"/>
            <a:ext cx="3627707" cy="551997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EF2CF00-64ED-469E-5B45-22DD38C49615}"/>
              </a:ext>
            </a:extLst>
          </p:cNvPr>
          <p:cNvSpPr txBox="1"/>
          <p:nvPr/>
        </p:nvSpPr>
        <p:spPr>
          <a:xfrm>
            <a:off x="1217311" y="29984"/>
            <a:ext cx="174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Versione mobile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67C01E7-671D-DAAC-741B-C3EB9997AED7}"/>
              </a:ext>
            </a:extLst>
          </p:cNvPr>
          <p:cNvSpPr txBox="1"/>
          <p:nvPr/>
        </p:nvSpPr>
        <p:spPr>
          <a:xfrm>
            <a:off x="4945922" y="29984"/>
            <a:ext cx="1741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Dettaglio </a:t>
            </a:r>
            <a:r>
              <a:rPr lang="it-IT" dirty="0" err="1"/>
              <a:t>footer</a:t>
            </a:r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E0B42239-17E4-252A-8353-850D28E555DB}"/>
              </a:ext>
            </a:extLst>
          </p:cNvPr>
          <p:cNvSpPr/>
          <p:nvPr/>
        </p:nvSpPr>
        <p:spPr>
          <a:xfrm>
            <a:off x="4211123" y="4775199"/>
            <a:ext cx="3627706" cy="906585"/>
          </a:xfrm>
          <a:prstGeom prst="rect">
            <a:avLst/>
          </a:prstGeom>
          <a:solidFill>
            <a:srgbClr val="FF0019">
              <a:alpha val="7098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2FD3B77-370A-B652-D1A9-390FD86F88D1}"/>
              </a:ext>
            </a:extLst>
          </p:cNvPr>
          <p:cNvSpPr txBox="1"/>
          <p:nvPr/>
        </p:nvSpPr>
        <p:spPr>
          <a:xfrm>
            <a:off x="5663589" y="5020380"/>
            <a:ext cx="1172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120 px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931795E-628F-63CD-433F-0C83864AE910}"/>
              </a:ext>
            </a:extLst>
          </p:cNvPr>
          <p:cNvSpPr txBox="1"/>
          <p:nvPr/>
        </p:nvSpPr>
        <p:spPr>
          <a:xfrm>
            <a:off x="989566" y="6822832"/>
            <a:ext cx="64431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A livello di organizzazione della pagina sono state sfruttati svariati </a:t>
            </a:r>
            <a:r>
              <a:rPr lang="it-IT" sz="1400" dirty="0" err="1"/>
              <a:t>flex</a:t>
            </a:r>
            <a:r>
              <a:rPr lang="it-IT" sz="1400" dirty="0"/>
              <a:t> container, con disposizione sia per righe che per colonne.  Per quanto riguarda l’adattamento mobile, invece si è optato per far scomparire la </a:t>
            </a:r>
            <a:r>
              <a:rPr lang="it-IT" sz="1400" dirty="0" err="1"/>
              <a:t>navigation</a:t>
            </a:r>
            <a:r>
              <a:rPr lang="it-IT" sz="1400" dirty="0"/>
              <a:t> bar e sostituirla con uno pseudo menu a tendina, oltre all’aver diminuito la font-size al di sotto di una certa soglia.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9" name="Input penna 18">
                <a:extLst>
                  <a:ext uri="{FF2B5EF4-FFF2-40B4-BE49-F238E27FC236}">
                    <a16:creationId xmlns:a16="http://schemas.microsoft.com/office/drawing/2014/main" id="{DE383933-DD18-2C74-597B-4CA432900644}"/>
                  </a:ext>
                </a:extLst>
              </p14:cNvPr>
              <p14:cNvContentPartPr/>
              <p14:nvPr/>
            </p14:nvContentPartPr>
            <p14:xfrm>
              <a:off x="-492738" y="717308"/>
              <a:ext cx="360" cy="360"/>
            </p14:xfrm>
          </p:contentPart>
        </mc:Choice>
        <mc:Fallback>
          <p:pic>
            <p:nvPicPr>
              <p:cNvPr id="19" name="Input penna 18">
                <a:extLst>
                  <a:ext uri="{FF2B5EF4-FFF2-40B4-BE49-F238E27FC236}">
                    <a16:creationId xmlns:a16="http://schemas.microsoft.com/office/drawing/2014/main" id="{DE383933-DD18-2C74-597B-4CA43290064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501378" y="708668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93794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3763</TotalTime>
  <Words>84</Words>
  <Application>Microsoft Macintosh PowerPoint</Application>
  <PresentationFormat>Personalizzato</PresentationFormat>
  <Paragraphs>15</Paragraphs>
  <Slides>2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ROBIN FARO</dc:creator>
  <cp:lastModifiedBy>ROBIN FARO</cp:lastModifiedBy>
  <cp:revision>2</cp:revision>
  <dcterms:created xsi:type="dcterms:W3CDTF">2023-03-23T17:34:45Z</dcterms:created>
  <dcterms:modified xsi:type="dcterms:W3CDTF">2023-03-26T08:38:55Z</dcterms:modified>
</cp:coreProperties>
</file>

<file path=docProps/thumbnail.jpeg>
</file>